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notesMasterIdLst>
    <p:notesMasterId r:id="rId6"/>
  </p:notesMasterIdLst>
  <p:sldIdLst>
    <p:sldId id="26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4660"/>
  </p:normalViewPr>
  <p:slideViewPr>
    <p:cSldViewPr>
      <p:cViewPr varScale="1">
        <p:scale>
          <a:sx n="107" d="100"/>
          <a:sy n="107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BF21E8-987E-47DA-9A7A-3BA8AC6A5F19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969B71-2604-4DC8-A268-16BB1BA2B9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492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599E3-DFBC-4A81-9975-6A873D950C31}" type="datetimeFigureOut">
              <a:rPr lang="en-US" smtClean="0"/>
              <a:pPr/>
              <a:t>3/11/2015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BBED-1D13-45E8-95A1-FD66EE41D2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8E37-C9F6-4D29-A59C-71684F14F707}" type="datetimeFigureOut">
              <a:rPr lang="en-US" smtClean="0"/>
              <a:pPr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DFA4D-51B9-4F95-AF5D-20E649D09B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lue burst.jp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8600" y="228600"/>
            <a:ext cx="8763000" cy="6400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Picture 7" descr="blue burst.jpg"/>
          <p:cNvPicPr/>
          <p:nvPr/>
        </p:nvPicPr>
        <p:blipFill>
          <a:blip r:embed="rId1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457200"/>
            <a:ext cx="8305800" cy="594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Rectangle 8"/>
          <p:cNvSpPr/>
          <p:nvPr/>
        </p:nvSpPr>
        <p:spPr>
          <a:xfrm>
            <a:off x="1015220" y="923502"/>
            <a:ext cx="7189762" cy="494389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41375" y="3505200"/>
            <a:ext cx="753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Arial" pitchFamily="34" charset="0"/>
              </a:rPr>
              <a:t>FOR DISTINCTION IN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40581" y="3733800"/>
            <a:ext cx="753903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4000" b="1" i="0" u="none" strike="noStrike" normalizeH="0" baseline="0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DISTINCTION HERE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41375" y="2209801"/>
            <a:ext cx="753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215968"/>
                </a:solidFill>
                <a:effectLst/>
                <a:latin typeface="+mn-lt"/>
                <a:cs typeface="Arial" pitchFamily="34" charset="0"/>
              </a:rPr>
              <a:t>IN HONOR OF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215968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808957" y="2514600"/>
            <a:ext cx="5602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normalizeH="0" baseline="0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YOUR NAME </a:t>
            </a:r>
          </a:p>
        </p:txBody>
      </p:sp>
      <p:sp>
        <p:nvSpPr>
          <p:cNvPr id="14" name="Half Frame 13"/>
          <p:cNvSpPr/>
          <p:nvPr/>
        </p:nvSpPr>
        <p:spPr>
          <a:xfrm>
            <a:off x="152400" y="152400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Half Frame 14"/>
          <p:cNvSpPr/>
          <p:nvPr/>
        </p:nvSpPr>
        <p:spPr>
          <a:xfrm rot="5400000">
            <a:off x="8153400" y="152400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Half Frame 15"/>
          <p:cNvSpPr/>
          <p:nvPr/>
        </p:nvSpPr>
        <p:spPr>
          <a:xfrm rot="16200000">
            <a:off x="152400" y="5791199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Half Frame 16"/>
          <p:cNvSpPr/>
          <p:nvPr/>
        </p:nvSpPr>
        <p:spPr>
          <a:xfrm rot="10800000">
            <a:off x="8153400" y="5791199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10-Point Star 17"/>
          <p:cNvSpPr/>
          <p:nvPr/>
        </p:nvSpPr>
        <p:spPr>
          <a:xfrm>
            <a:off x="3810000" y="5190631"/>
            <a:ext cx="1591169" cy="1591169"/>
          </a:xfrm>
          <a:prstGeom prst="star10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10-Point Star 18"/>
          <p:cNvSpPr/>
          <p:nvPr/>
        </p:nvSpPr>
        <p:spPr>
          <a:xfrm>
            <a:off x="4024206" y="5404837"/>
            <a:ext cx="1162756" cy="1162756"/>
          </a:xfrm>
          <a:prstGeom prst="star10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10-Point Star 19"/>
          <p:cNvSpPr/>
          <p:nvPr/>
        </p:nvSpPr>
        <p:spPr>
          <a:xfrm>
            <a:off x="4194104" y="5574735"/>
            <a:ext cx="822960" cy="822960"/>
          </a:xfrm>
          <a:prstGeom prst="star10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lue burs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28600" y="228600"/>
            <a:ext cx="8763000" cy="6400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/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" name="Picture 3" descr="blue burst.jpg"/>
          <p:cNvPicPr/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" y="457200"/>
            <a:ext cx="8305800" cy="5943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1378453" y="923502"/>
            <a:ext cx="7189762" cy="4943898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841375" y="3505200"/>
            <a:ext cx="753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err="1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Mediana</a:t>
            </a:r>
            <a:r>
              <a:rPr lang="en-US" sz="2000" dirty="0" smtClean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 City</a:t>
            </a:r>
            <a:endParaRPr kumimoji="0" lang="en-US" sz="2000" b="0" i="0" u="none" strike="noStrike" cap="none" normalizeH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840581" y="3733800"/>
            <a:ext cx="753903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4000" b="1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Monument  Permit</a:t>
            </a:r>
            <a:endParaRPr kumimoji="0" lang="en-US" sz="4000" b="1" i="0" u="none" strike="noStrike" normalizeH="0" baseline="0" dirty="0" smtClean="0">
              <a:ln w="12700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841375" y="2209801"/>
            <a:ext cx="753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808957" y="2514600"/>
            <a:ext cx="5602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normalizeH="0" baseline="0" dirty="0" smtClean="0">
                <a:ln w="12700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cs typeface="Arial" pitchFamily="34" charset="0"/>
              </a:rPr>
              <a:t>YOUR NAME </a:t>
            </a:r>
          </a:p>
        </p:txBody>
      </p:sp>
      <p:sp>
        <p:nvSpPr>
          <p:cNvPr id="13" name="Half Frame 12"/>
          <p:cNvSpPr/>
          <p:nvPr/>
        </p:nvSpPr>
        <p:spPr>
          <a:xfrm>
            <a:off x="152400" y="152400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Half Frame 13"/>
          <p:cNvSpPr/>
          <p:nvPr/>
        </p:nvSpPr>
        <p:spPr>
          <a:xfrm rot="5400000">
            <a:off x="8153400" y="152400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Half Frame 14"/>
          <p:cNvSpPr/>
          <p:nvPr/>
        </p:nvSpPr>
        <p:spPr>
          <a:xfrm rot="16200000">
            <a:off x="152400" y="5791199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Half Frame 15"/>
          <p:cNvSpPr/>
          <p:nvPr/>
        </p:nvSpPr>
        <p:spPr>
          <a:xfrm rot="10800000">
            <a:off x="8153400" y="5791199"/>
            <a:ext cx="914400" cy="914400"/>
          </a:xfrm>
          <a:prstGeom prst="halfFrame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  <a:lin ang="10800000" scaled="0"/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10-Point Star 17"/>
          <p:cNvSpPr/>
          <p:nvPr/>
        </p:nvSpPr>
        <p:spPr>
          <a:xfrm>
            <a:off x="3810000" y="5190631"/>
            <a:ext cx="1591169" cy="1591169"/>
          </a:xfrm>
          <a:prstGeom prst="star10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2">
                  <a:lumMod val="75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10-Point Star 18"/>
          <p:cNvSpPr/>
          <p:nvPr/>
        </p:nvSpPr>
        <p:spPr>
          <a:xfrm>
            <a:off x="4024206" y="5404837"/>
            <a:ext cx="1162756" cy="1162756"/>
          </a:xfrm>
          <a:prstGeom prst="star10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10-Point Star 19"/>
          <p:cNvSpPr/>
          <p:nvPr/>
        </p:nvSpPr>
        <p:spPr>
          <a:xfrm>
            <a:off x="4194104" y="5574735"/>
            <a:ext cx="822960" cy="822960"/>
          </a:xfrm>
          <a:prstGeom prst="star10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50000"/>
                </a:schemeClr>
              </a:gs>
            </a:gsLst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019800" y="6629400"/>
            <a:ext cx="19970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595959"/>
                </a:solidFill>
                <a:effectLst/>
                <a:latin typeface="Arial" pitchFamily="34" charset="0"/>
                <a:cs typeface="Arial" pitchFamily="34" charset="0"/>
              </a:rPr>
              <a:t>Made in Office 2007 for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office2007.com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93775" y="2362201"/>
            <a:ext cx="7537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cs typeface="Arial" pitchFamily="34" charset="0"/>
              </a:rPr>
              <a:t>California Office of Historic Preservation </a:t>
            </a:r>
            <a:endParaRPr kumimoji="0" lang="en-US" sz="1800" b="0" i="0" u="none" strike="noStrike" cap="none" normalizeH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2537" y="5448471"/>
            <a:ext cx="1114425" cy="1114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0000" y="4724400"/>
            <a:ext cx="1376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      Teacher Name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103358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Bold ITC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2100-01-01T00:00:00+00:00</AssetExpire>
    <IntlLangReviewDate xmlns="4873beb7-5857-4685-be1f-d57550cc96cc" xsi:nil="true"/>
    <SubmitterId xmlns="4873beb7-5857-4685-be1f-d57550cc96cc" xsi:nil="true"/>
    <IntlLangReview xmlns="4873beb7-5857-4685-be1f-d57550cc96cc" xsi:nil="true"/>
    <EditorialStatus xmlns="4873beb7-5857-4685-be1f-d57550cc96cc" xsi:nil="true"/>
    <OriginAsset xmlns="4873beb7-5857-4685-be1f-d57550cc96cc" xsi:nil="true"/>
    <Markets xmlns="4873beb7-5857-4685-be1f-d57550cc96cc"/>
    <AcquiredFrom xmlns="4873beb7-5857-4685-be1f-d57550cc96cc" xsi:nil="true"/>
    <AssetStart xmlns="4873beb7-5857-4685-be1f-d57550cc96cc">2009-05-30T20:28:34+00:00</AssetStart>
    <PublishStatusLookup xmlns="4873beb7-5857-4685-be1f-d57550cc96cc">
      <Value>262151</Value>
      <Value>1282568</Value>
    </PublishStatusLookup>
    <MarketSpecific xmlns="4873beb7-5857-4685-be1f-d57550cc96cc" xsi:nil="true"/>
    <APAuthor xmlns="4873beb7-5857-4685-be1f-d57550cc96cc">
      <UserInfo>
        <DisplayName/>
        <AccountId>191</AccountId>
        <AccountType/>
      </UserInfo>
    </APAuthor>
    <IntlLangReviewer xmlns="4873beb7-5857-4685-be1f-d57550cc96cc" xsi:nil="true"/>
    <CSXSubmissionDate xmlns="4873beb7-5857-4685-be1f-d57550cc96cc" xsi:nil="true"/>
    <NumericId xmlns="4873beb7-5857-4685-be1f-d57550cc96cc">-1</NumericId>
    <ParentAssetId xmlns="4873beb7-5857-4685-be1f-d57550cc96cc" xsi:nil="true"/>
    <OriginalSourceMarket xmlns="4873beb7-5857-4685-be1f-d57550cc96cc" xsi:nil="true"/>
    <ApprovalStatus xmlns="4873beb7-5857-4685-be1f-d57550cc96cc">InProgress</ApprovalStatus>
    <SourceTitle xmlns="4873beb7-5857-4685-be1f-d57550cc96cc">Certificate</SourceTitle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TemplateStatus xmlns="4873beb7-5857-4685-be1f-d57550cc96cc">Complete</TemplateStatus>
    <OutputCachingOn xmlns="4873beb7-5857-4685-be1f-d57550cc96cc">false</OutputCachingOn>
    <IsSearchable xmlns="4873beb7-5857-4685-be1f-d57550cc96cc">false</IsSearchable>
    <HandoffToMSDN xmlns="4873beb7-5857-4685-be1f-d57550cc96cc" xsi:nil="true"/>
    <UALocRecommendation xmlns="4873beb7-5857-4685-be1f-d57550cc96cc">Never Localize</UALocRecommendation>
    <UALocComments xmlns="4873beb7-5857-4685-be1f-d57550cc96cc" xsi:nil="true"/>
    <ShowIn xmlns="4873beb7-5857-4685-be1f-d57550cc96cc">Show everywhere</ShowIn>
    <ThumbnailAssetId xmlns="4873beb7-5857-4685-be1f-d57550cc96cc" xsi:nil="true"/>
    <ContentItem xmlns="4873beb7-5857-4685-be1f-d57550cc96cc" xsi:nil="true"/>
    <LastModifiedDateTime xmlns="4873beb7-5857-4685-be1f-d57550cc96cc" xsi:nil="true"/>
    <ClipArtFilename xmlns="4873beb7-5857-4685-be1f-d57550cc96cc" xsi:nil="true"/>
    <CSXHash xmlns="4873beb7-5857-4685-be1f-d57550cc96cc" xsi:nil="true"/>
    <DirectSourceMarket xmlns="4873beb7-5857-4685-be1f-d57550cc96cc" xsi:nil="true"/>
    <PlannedPubDate xmlns="4873beb7-5857-4685-be1f-d57550cc96cc" xsi:nil="true"/>
    <ArtSampleDocs xmlns="4873beb7-5857-4685-be1f-d57550cc96cc" xsi:nil="true"/>
    <TrustLevel xmlns="4873beb7-5857-4685-be1f-d57550cc96cc">1 Microsoft Managed Content</TrustLevel>
    <CSXSubmissionMarket xmlns="4873beb7-5857-4685-be1f-d57550cc96cc" xsi:nil="true"/>
    <VoteCount xmlns="4873beb7-5857-4685-be1f-d57550cc96cc" xsi:nil="true"/>
    <BusinessGroup xmlns="4873beb7-5857-4685-be1f-d57550cc96cc" xsi:nil="true"/>
    <TimesCloned xmlns="4873beb7-5857-4685-be1f-d57550cc96cc" xsi:nil="true"/>
    <AverageRating xmlns="4873beb7-5857-4685-be1f-d57550cc96cc" xsi:nil="true"/>
    <Provider xmlns="4873beb7-5857-4685-be1f-d57550cc96cc">EY006220130</Provider>
    <UACurrentWords xmlns="4873beb7-5857-4685-be1f-d57550cc96cc">0</UACurrentWords>
    <AssetId xmlns="4873beb7-5857-4685-be1f-d57550cc96cc">TP010335812</AssetId>
    <APEditor xmlns="4873beb7-5857-4685-be1f-d57550cc96cc">
      <UserInfo>
        <DisplayName/>
        <AccountId>92</AccountId>
        <AccountType/>
      </UserInfo>
    </APEditor>
    <DSATActionTaken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>265</BugNumber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PrimaryImageGen xmlns="4873beb7-5857-4685-be1f-d57550cc96cc">true</PrimaryImageGen>
    <TPFriendlyName xmlns="4873beb7-5857-4685-be1f-d57550cc96cc">Certificate</TPFriendlyName>
    <OpenTemplate xmlns="4873beb7-5857-4685-be1f-d57550cc96cc">true</OpenTemplate>
    <TPInstallLocation xmlns="4873beb7-5857-4685-be1f-d57550cc96cc">{My Templates}</TPInstallLocation>
    <TPCommandLine xmlns="4873beb7-5857-4685-be1f-d57550cc96cc">{PP} /n {FilePath}</TPCommandLine>
    <TPAppVersion xmlns="4873beb7-5857-4685-be1f-d57550cc96cc">12</TPAppVersion>
    <TPLaunchHelpLinkType xmlns="4873beb7-5857-4685-be1f-d57550cc96cc">Template</TPLaunchHelpLinkType>
    <TPLaunchHelpLink xmlns="4873beb7-5857-4685-be1f-d57550cc96cc" xsi:nil="true"/>
    <TPApplication xmlns="4873beb7-5857-4685-be1f-d57550cc96cc">PowerPoint</TPApplication>
    <TPNamespace xmlns="4873beb7-5857-4685-be1f-d57550cc96cc">POWERPNT</TPNamespace>
    <TPExecutable xmlns="4873beb7-5857-4685-be1f-d57550cc96cc" xsi:nil="true"/>
    <TPComponent xmlns="4873beb7-5857-4685-be1f-d57550cc96cc">PPTFiles</TPComponent>
    <TPClientViewer xmlns="4873beb7-5857-4685-be1f-d57550cc96cc">Microsoft Office PowerPoint</TPClientViewer>
    <LastPublishResultLookup xmlns="4873beb7-5857-4685-be1f-d57550cc96cc" xsi:nil="true"/>
    <PolicheckWords xmlns="4873beb7-5857-4685-be1f-d57550cc96cc" xsi:nil="true"/>
    <FriendlyTitle xmlns="4873beb7-5857-4685-be1f-d57550cc96cc" xsi:nil="true"/>
    <Manager xmlns="4873beb7-5857-4685-be1f-d57550cc96cc" xsi:nil="true"/>
    <EditorialTags xmlns="4873beb7-5857-4685-be1f-d57550cc96cc" xsi:nil="true"/>
    <LegacyData xmlns="4873beb7-5857-4685-be1f-d57550cc96cc" xsi:nil="true"/>
    <Downloads xmlns="4873beb7-5857-4685-be1f-d57550cc96cc">0</Downloads>
    <Providers xmlns="4873beb7-5857-4685-be1f-d57550cc96cc" xsi:nil="true"/>
    <TemplateTemplateType xmlns="4873beb7-5857-4685-be1f-d57550cc96cc">PowerPoint 12 Default</TemplateTemplateType>
    <OOCacheId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116246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2C3823B-28A5-443F-9EC3-BF581EF574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FD7EE5-15FF-425C-B61E-B8404943E0F6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purl.org/dc/terms/"/>
    <ds:schemaRef ds:uri="http://www.w3.org/XML/1998/namespace"/>
    <ds:schemaRef ds:uri="4873beb7-5857-4685-be1f-d57550cc96cc"/>
    <ds:schemaRef ds:uri="http://schemas.microsoft.com/office/2006/documentManagement/typ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8D820AC-83CC-4713-A058-182BD32CD9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TM10335812</Template>
  <TotalTime>1474</TotalTime>
  <Words>20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TM10335812</vt:lpstr>
      <vt:lpstr>PowerPoint Presentation</vt:lpstr>
    </vt:vector>
  </TitlesOfParts>
  <Company>McCann Worldgroup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</dc:title>
  <dc:creator>Paolo.Asuncion</dc:creator>
  <cp:lastModifiedBy>LAUSD</cp:lastModifiedBy>
  <cp:revision>44</cp:revision>
  <cp:lastPrinted>2015-03-06T21:16:39Z</cp:lastPrinted>
  <dcterms:created xsi:type="dcterms:W3CDTF">2008-10-31T00:07:47Z</dcterms:created>
  <dcterms:modified xsi:type="dcterms:W3CDTF">2015-03-11T22:17:09Z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PolicheckStatus">
    <vt:lpwstr>0</vt:lpwstr>
  </property>
  <property fmtid="{D5CDD505-2E9C-101B-9397-08002B2CF9AE}" pid="7" name="Applications">
    <vt:lpwstr>79;#tpl120;#65;#zpp120;#419;#zpp140</vt:lpwstr>
  </property>
  <property fmtid="{D5CDD505-2E9C-101B-9397-08002B2CF9AE}" pid="8" name="PolicheckCounter">
    <vt:lpwstr>0</vt:lpwstr>
  </property>
  <property fmtid="{D5CDD505-2E9C-101B-9397-08002B2CF9AE}" pid="9" name="APTrustLevel">
    <vt:r8>1</vt:r8>
  </property>
</Properties>
</file>